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7" r:id="rId3"/>
  </p:sldMasterIdLst>
  <p:notesMasterIdLst>
    <p:notesMasterId r:id="rId7"/>
  </p:notesMasterIdLst>
  <p:handoutMasterIdLst>
    <p:handoutMasterId r:id="rId8"/>
  </p:handoutMasterIdLst>
  <p:sldIdLst>
    <p:sldId id="423" r:id="rId4"/>
    <p:sldId id="474" r:id="rId5"/>
    <p:sldId id="476" r:id="rId6"/>
  </p:sldIdLst>
  <p:sldSz cx="14725650" cy="7561263"/>
  <p:notesSz cx="6797675" cy="9926638"/>
  <p:defaultTextStyle>
    <a:defPPr>
      <a:defRPr lang="ko-KR"/>
    </a:defPPr>
    <a:lvl1pPr marL="0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07549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215099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822650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430199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037751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645296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252849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4860400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0" orient="horz" pos="703" userDrawn="1">
          <p15:clr>
            <a:srgbClr val="A4A3A4"/>
          </p15:clr>
        </p15:guide>
        <p15:guide id="12" pos="737" userDrawn="1">
          <p15:clr>
            <a:srgbClr val="A4A3A4"/>
          </p15:clr>
        </p15:guide>
        <p15:guide id="16" orient="horz" pos="3062" userDrawn="1">
          <p15:clr>
            <a:srgbClr val="A4A3A4"/>
          </p15:clr>
        </p15:guide>
        <p15:guide id="17" pos="4139" userDrawn="1">
          <p15:clr>
            <a:srgbClr val="A4A3A4"/>
          </p15:clr>
        </p15:guide>
        <p15:guide id="18" pos="5772" userDrawn="1">
          <p15:clr>
            <a:srgbClr val="A4A3A4"/>
          </p15:clr>
        </p15:guide>
        <p15:guide id="19" pos="7405" userDrawn="1">
          <p15:clr>
            <a:srgbClr val="A4A3A4"/>
          </p15:clr>
        </p15:guide>
        <p15:guide id="20" pos="250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장 수진" initials="장수" lastIdx="0" clrIdx="0">
    <p:extLst>
      <p:ext uri="{19B8F6BF-5375-455C-9EA6-DF929625EA0E}">
        <p15:presenceInfo xmlns:p15="http://schemas.microsoft.com/office/powerpoint/2012/main" userId="S-1-5-21-3144115721-1675346756-2002408875-188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5B77"/>
    <a:srgbClr val="1F60A9"/>
    <a:srgbClr val="099FC0"/>
    <a:srgbClr val="1A589F"/>
    <a:srgbClr val="2B70BD"/>
    <a:srgbClr val="ECEFF4"/>
    <a:srgbClr val="222632"/>
    <a:srgbClr val="0089D0"/>
    <a:srgbClr val="00AFEC"/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69" autoAdjust="0"/>
    <p:restoredTop sz="94845" autoAdjust="0"/>
  </p:normalViewPr>
  <p:slideViewPr>
    <p:cSldViewPr>
      <p:cViewPr varScale="1">
        <p:scale>
          <a:sx n="105" d="100"/>
          <a:sy n="105" d="100"/>
        </p:scale>
        <p:origin x="192" y="102"/>
      </p:cViewPr>
      <p:guideLst>
        <p:guide orient="horz" pos="703"/>
        <p:guide pos="737"/>
        <p:guide orient="horz" pos="3062"/>
        <p:guide pos="4139"/>
        <p:guide pos="5772"/>
        <p:guide pos="7405"/>
        <p:guide pos="2506"/>
      </p:guideLst>
    </p:cSldViewPr>
  </p:slideViewPr>
  <p:outlineViewPr>
    <p:cViewPr>
      <p:scale>
        <a:sx n="33" d="100"/>
        <a:sy n="33" d="100"/>
      </p:scale>
      <p:origin x="0" y="1469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3390" y="6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768" cy="497587"/>
          </a:xfrm>
          <a:prstGeom prst="rect">
            <a:avLst/>
          </a:prstGeom>
        </p:spPr>
        <p:txBody>
          <a:bodyPr vert="horz" lIns="149523" tIns="74762" rIns="149523" bIns="74762" rtlCol="0"/>
          <a:lstStyle>
            <a:lvl1pPr algn="l">
              <a:defRPr sz="2000"/>
            </a:lvl1pPr>
          </a:lstStyle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1908" y="1"/>
            <a:ext cx="2945768" cy="497587"/>
          </a:xfrm>
          <a:prstGeom prst="rect">
            <a:avLst/>
          </a:prstGeom>
        </p:spPr>
        <p:txBody>
          <a:bodyPr vert="horz" lIns="149523" tIns="74762" rIns="149523" bIns="74762" rtlCol="0"/>
          <a:lstStyle>
            <a:lvl1pPr algn="r">
              <a:defRPr sz="2000"/>
            </a:lvl1pPr>
          </a:lstStyle>
          <a:p>
            <a:fld id="{D1FCD8DB-989A-45D2-8E3B-E3528E28CAE2}" type="datetimeFigureOut">
              <a:rPr lang="ko-KR" altLang="en-US" smtClean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2022-03-07</a:t>
            </a:fld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9052"/>
            <a:ext cx="2945768" cy="497587"/>
          </a:xfrm>
          <a:prstGeom prst="rect">
            <a:avLst/>
          </a:prstGeom>
        </p:spPr>
        <p:txBody>
          <a:bodyPr vert="horz" lIns="149523" tIns="74762" rIns="149523" bIns="74762" rtlCol="0" anchor="b"/>
          <a:lstStyle>
            <a:lvl1pPr algn="l">
              <a:defRPr sz="2000"/>
            </a:lvl1pPr>
          </a:lstStyle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1908" y="9429052"/>
            <a:ext cx="2945768" cy="497587"/>
          </a:xfrm>
          <a:prstGeom prst="rect">
            <a:avLst/>
          </a:prstGeom>
        </p:spPr>
        <p:txBody>
          <a:bodyPr vert="horz" lIns="149523" tIns="74762" rIns="149523" bIns="74762" rtlCol="0" anchor="b"/>
          <a:lstStyle>
            <a:lvl1pPr algn="r">
              <a:defRPr sz="2000"/>
            </a:lvl1pPr>
          </a:lstStyle>
          <a:p>
            <a:fld id="{1EDE2800-E772-474A-B161-ED771D9B240B}" type="slidenum">
              <a:rPr lang="ko-KR" altLang="en-US" smtClean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‹#›</a:t>
            </a:fld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4144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7" y="5"/>
            <a:ext cx="2945659" cy="496333"/>
          </a:xfrm>
          <a:prstGeom prst="rect">
            <a:avLst/>
          </a:prstGeom>
        </p:spPr>
        <p:txBody>
          <a:bodyPr vert="horz" lIns="95394" tIns="47701" rIns="95394" bIns="47701" rtlCol="0"/>
          <a:lstStyle>
            <a:lvl1pPr algn="l">
              <a:defRPr sz="13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51" y="5"/>
            <a:ext cx="2945659" cy="496333"/>
          </a:xfrm>
          <a:prstGeom prst="rect">
            <a:avLst/>
          </a:prstGeom>
        </p:spPr>
        <p:txBody>
          <a:bodyPr vert="horz" lIns="95394" tIns="47701" rIns="95394" bIns="47701" rtlCol="0"/>
          <a:lstStyle>
            <a:lvl1pPr algn="r">
              <a:defRPr sz="13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9E01F971-DFB9-4500-A4C9-E7D3B6BD1C91}" type="datetimeFigureOut">
              <a:rPr lang="ko-KR" altLang="en-US" smtClean="0"/>
              <a:pPr/>
              <a:t>2022-03-07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-225425" y="742950"/>
            <a:ext cx="7248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94" tIns="47701" rIns="95394" bIns="47701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73" y="4715157"/>
            <a:ext cx="5438139" cy="4466987"/>
          </a:xfrm>
          <a:prstGeom prst="rect">
            <a:avLst/>
          </a:prstGeom>
        </p:spPr>
        <p:txBody>
          <a:bodyPr vert="horz" lIns="95394" tIns="47701" rIns="95394" bIns="47701" rtlCol="0"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7" y="9428587"/>
            <a:ext cx="2945659" cy="496333"/>
          </a:xfrm>
          <a:prstGeom prst="rect">
            <a:avLst/>
          </a:prstGeom>
        </p:spPr>
        <p:txBody>
          <a:bodyPr vert="horz" lIns="95394" tIns="47701" rIns="95394" bIns="47701" rtlCol="0" anchor="b"/>
          <a:lstStyle>
            <a:lvl1pPr algn="l">
              <a:defRPr sz="13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51" y="9428587"/>
            <a:ext cx="2945659" cy="496333"/>
          </a:xfrm>
          <a:prstGeom prst="rect">
            <a:avLst/>
          </a:prstGeom>
        </p:spPr>
        <p:txBody>
          <a:bodyPr vert="horz" lIns="95394" tIns="47701" rIns="95394" bIns="47701" rtlCol="0" anchor="b"/>
          <a:lstStyle>
            <a:lvl1pPr algn="r">
              <a:defRPr sz="13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3B611135-658B-4E17-AF78-12D3B97B6C2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8884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5099" rtl="0" eaLnBrk="1" latinLnBrk="1" hangingPunct="1">
      <a:defRPr sz="16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1pPr>
    <a:lvl2pPr marL="607549" algn="l" defTabSz="1215099" rtl="0" eaLnBrk="1" latinLnBrk="1" hangingPunct="1">
      <a:defRPr sz="16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2pPr>
    <a:lvl3pPr marL="1215099" algn="l" defTabSz="1215099" rtl="0" eaLnBrk="1" latinLnBrk="1" hangingPunct="1">
      <a:defRPr sz="16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3pPr>
    <a:lvl4pPr marL="1822650" algn="l" defTabSz="1215099" rtl="0" eaLnBrk="1" latinLnBrk="1" hangingPunct="1">
      <a:defRPr sz="16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4pPr>
    <a:lvl5pPr marL="2430199" algn="l" defTabSz="1215099" rtl="0" eaLnBrk="1" latinLnBrk="1" hangingPunct="1">
      <a:defRPr sz="16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5pPr>
    <a:lvl6pPr marL="3037751" algn="l" defTabSz="1215099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45296" algn="l" defTabSz="1215099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52849" algn="l" defTabSz="1215099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60400" algn="l" defTabSz="1215099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725650" cy="7561263"/>
          </a:xfrm>
          <a:prstGeom prst="rect">
            <a:avLst/>
          </a:prstGeom>
        </p:spPr>
      </p:pic>
      <p:sp>
        <p:nvSpPr>
          <p:cNvPr id="9" name="직사각형 8"/>
          <p:cNvSpPr/>
          <p:nvPr userDrawn="1"/>
        </p:nvSpPr>
        <p:spPr>
          <a:xfrm>
            <a:off x="14203585" y="7165007"/>
            <a:ext cx="522065" cy="276989"/>
          </a:xfrm>
          <a:prstGeom prst="rect">
            <a:avLst/>
          </a:prstGeom>
        </p:spPr>
        <p:txBody>
          <a:bodyPr wrap="square" lIns="0" tIns="45715" rIns="0" bIns="45715">
            <a:spAutoFit/>
          </a:bodyPr>
          <a:lstStyle/>
          <a:p>
            <a:pPr algn="ctr"/>
            <a:fld id="{22E78F30-8C3E-4D68-9F99-CF377018422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pPr algn="ctr"/>
              <a:t>‹#›</a:t>
            </a:fld>
            <a:endParaRPr lang="ko-KR" altLang="en-US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19130" y="7176039"/>
            <a:ext cx="2323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chemeClr val="bg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>
                <a:solidFill>
                  <a:schemeClr val="bg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>
                <a:solidFill>
                  <a:schemeClr val="bg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smtClean="0">
                <a:solidFill>
                  <a:schemeClr val="bg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endParaRPr lang="ko-KR" altLang="en-US" sz="1200" dirty="0">
              <a:solidFill>
                <a:schemeClr val="bg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197" y="7148207"/>
            <a:ext cx="808122" cy="269373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02" y="7101323"/>
            <a:ext cx="1336521" cy="35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998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장애인활동지원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98823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장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애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동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원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79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장애인활동지원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974066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장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애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동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원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37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노인돌봄종합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돌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종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합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36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노인돌봄종합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돌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종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합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03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가사간병방문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병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방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167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가사간병방문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병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방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08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산모신생아도우미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23873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신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생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sp>
        <p:nvSpPr>
          <p:cNvPr id="5" name="타원 4"/>
          <p:cNvSpPr/>
          <p:nvPr userDrawn="1"/>
        </p:nvSpPr>
        <p:spPr>
          <a:xfrm>
            <a:off x="14477104" y="2441507"/>
            <a:ext cx="50400" cy="504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12" name="직선 연결선 11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1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산모신생아도우미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5"/>
            <a:ext cx="297041" cy="2373150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신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생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sp>
        <p:nvSpPr>
          <p:cNvPr id="15" name="타원 14"/>
          <p:cNvSpPr/>
          <p:nvPr userDrawn="1"/>
        </p:nvSpPr>
        <p:spPr>
          <a:xfrm>
            <a:off x="197747" y="2441507"/>
            <a:ext cx="50400" cy="504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18" name="직선 연결선 17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63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역사회서비스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98823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역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회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스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499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역사회서비스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974066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역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회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스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22" name="직선 연결선 21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9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6340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목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289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발달재활서비스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98823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스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506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발달재활서비스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974066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스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917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언어발달지원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어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원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92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언어발달지원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어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원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283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발달장애인부모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98823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장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애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666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발달장애인부모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98823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장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애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56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노인단기가사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5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노인단기가사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7"/>
            <a:ext cx="297041" cy="1703223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36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부록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6340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록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95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부록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6340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록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7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 10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6340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목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66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4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기본사항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5"/>
            <a:ext cx="297041" cy="117570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항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2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기본사항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5"/>
            <a:ext cx="297041" cy="117570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항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82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시작하기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5"/>
            <a:ext cx="297041" cy="117570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작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하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559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시작하기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5"/>
            <a:ext cx="297041" cy="117570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작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하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5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메뉴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6340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메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뉴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21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메뉴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6340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메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뉴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38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slideLayout" Target="../slideLayouts/slideLayout27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12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5099" rtl="0" eaLnBrk="1" latinLnBrk="1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5661" indent="-455661" algn="l" defTabSz="1215099" rtl="0" eaLnBrk="1" latinLnBrk="1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987269" indent="-379718" algn="l" defTabSz="1215099" rtl="0" eaLnBrk="1" latinLnBrk="1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18876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126426" indent="-303780" algn="l" defTabSz="1215099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733977" indent="-303780" algn="l" defTabSz="1215099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341524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49075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56625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64174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0754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1509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82265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037751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645296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25284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86040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 userDrawn="1"/>
        </p:nvGrpSpPr>
        <p:grpSpPr>
          <a:xfrm>
            <a:off x="1" y="1634018"/>
            <a:ext cx="413773" cy="3501237"/>
            <a:chOff x="0" y="1548383"/>
            <a:chExt cx="413772" cy="4366155"/>
          </a:xfrm>
        </p:grpSpPr>
        <p:sp>
          <p:nvSpPr>
            <p:cNvPr id="4" name="양쪽 모서리가 둥근 사각형 3"/>
            <p:cNvSpPr/>
            <p:nvPr userDrawn="1"/>
          </p:nvSpPr>
          <p:spPr>
            <a:xfrm rot="5400000">
              <a:off x="-1681490" y="3370382"/>
              <a:ext cx="3830523" cy="360000"/>
            </a:xfrm>
            <a:prstGeom prst="round2SameRect">
              <a:avLst>
                <a:gd name="adj1" fmla="val 31857"/>
                <a:gd name="adj2" fmla="val 0"/>
              </a:avLst>
            </a:prstGeom>
            <a:noFill/>
            <a:ln w="19050" cmpd="sng">
              <a:solidFill>
                <a:srgbClr val="00AFEC"/>
              </a:solidFill>
              <a:prstDash val="solid"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1215099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0" y="1548383"/>
              <a:ext cx="90017" cy="39804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t">
              <a:noAutofit/>
            </a:bodyPr>
            <a:lstStyle/>
            <a:p>
              <a:pPr algn="just" latinLnBrk="0">
                <a:lnSpc>
                  <a:spcPct val="120000"/>
                </a:lnSpc>
              </a:pPr>
              <a:endPara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" name="모서리가 둥근 직사각형 5"/>
            <p:cNvSpPr/>
            <p:nvPr userDrawn="1"/>
          </p:nvSpPr>
          <p:spPr>
            <a:xfrm>
              <a:off x="68285" y="1689125"/>
              <a:ext cx="302400" cy="3729600"/>
            </a:xfrm>
            <a:prstGeom prst="roundRect">
              <a:avLst>
                <a:gd name="adj" fmla="val 1976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wrap="square" tIns="108000" bIns="108000" rtlCol="0" anchor="t">
              <a:noAutofit/>
            </a:bodyPr>
            <a:lstStyle/>
            <a:p>
              <a:pPr algn="ctr" latinLnBrk="0">
                <a:lnSpc>
                  <a:spcPct val="110000"/>
                </a:lnSpc>
              </a:pP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" name="모서리가 둥근 직사각형 6"/>
            <p:cNvSpPr/>
            <p:nvPr userDrawn="1"/>
          </p:nvSpPr>
          <p:spPr>
            <a:xfrm>
              <a:off x="68285" y="5537435"/>
              <a:ext cx="302400" cy="377103"/>
            </a:xfrm>
            <a:prstGeom prst="roundRect">
              <a:avLst>
                <a:gd name="adj" fmla="val 1976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wrap="square" lIns="0" tIns="108000" rIns="0" bIns="108000" rtlCol="0" anchor="ctr">
              <a:noAutofit/>
            </a:bodyPr>
            <a:lstStyle/>
            <a:p>
              <a:pPr algn="ctr" latinLnBrk="0">
                <a:lnSpc>
                  <a:spcPct val="120000"/>
                </a:lnSpc>
              </a:pPr>
              <a:endParaRPr lang="ko-KR" altLang="en-US" sz="1200" dirty="0">
                <a:solidFill>
                  <a:schemeClr val="bg1"/>
                </a:solidFill>
                <a:latin typeface=" 윤명조440" panose="02030504000101010101" pitchFamily="18" charset="-127"/>
                <a:ea typeface=" 윤명조440" panose="02030504000101010101" pitchFamily="18" charset="-127"/>
              </a:endParaRPr>
            </a:p>
          </p:txBody>
        </p:sp>
        <p:sp>
          <p:nvSpPr>
            <p:cNvPr id="8" name="슬라이드 번호 개체 틀 5"/>
            <p:cNvSpPr txBox="1">
              <a:spLocks/>
            </p:cNvSpPr>
            <p:nvPr userDrawn="1"/>
          </p:nvSpPr>
          <p:spPr>
            <a:xfrm>
              <a:off x="68285" y="5546534"/>
              <a:ext cx="302400" cy="295080"/>
            </a:xfrm>
            <a:prstGeom prst="rect">
              <a:avLst/>
            </a:prstGeom>
          </p:spPr>
          <p:txBody>
            <a:bodyPr lIns="0" rIns="0"/>
            <a:lstStyle>
              <a:defPPr>
                <a:defRPr lang="ko-KR"/>
              </a:defPPr>
              <a:lvl1pPr marL="0" algn="l" defTabSz="914400" rtl="0" eaLnBrk="1" latinLnBrk="1" hangingPunct="1">
                <a:defRPr sz="1100" kern="1200">
                  <a:solidFill>
                    <a:schemeClr val="tx1"/>
                  </a:solidFill>
                  <a:latin typeface="Rix모던고딕 B" pitchFamily="18" charset="-127"/>
                  <a:ea typeface="Rix모던고딕 B" pitchFamily="18" charset="-127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9" name="그룹 8"/>
          <p:cNvGrpSpPr/>
          <p:nvPr userDrawn="1"/>
        </p:nvGrpSpPr>
        <p:grpSpPr>
          <a:xfrm flipH="1">
            <a:off x="14311878" y="1634018"/>
            <a:ext cx="414000" cy="3501237"/>
            <a:chOff x="0" y="1548383"/>
            <a:chExt cx="413772" cy="4366155"/>
          </a:xfrm>
        </p:grpSpPr>
        <p:sp>
          <p:nvSpPr>
            <p:cNvPr id="10" name="양쪽 모서리가 둥근 사각형 9"/>
            <p:cNvSpPr/>
            <p:nvPr userDrawn="1"/>
          </p:nvSpPr>
          <p:spPr>
            <a:xfrm rot="5400000">
              <a:off x="-1681490" y="3370382"/>
              <a:ext cx="3830523" cy="360000"/>
            </a:xfrm>
            <a:prstGeom prst="round2SameRect">
              <a:avLst>
                <a:gd name="adj1" fmla="val 31857"/>
                <a:gd name="adj2" fmla="val 0"/>
              </a:avLst>
            </a:prstGeom>
            <a:noFill/>
            <a:ln w="19050" cmpd="sng">
              <a:solidFill>
                <a:srgbClr val="00AFEC"/>
              </a:solidFill>
              <a:prstDash val="solid"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1215099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11" name="직사각형 10"/>
            <p:cNvSpPr/>
            <p:nvPr userDrawn="1"/>
          </p:nvSpPr>
          <p:spPr>
            <a:xfrm>
              <a:off x="0" y="1548383"/>
              <a:ext cx="90017" cy="39804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t">
              <a:noAutofit/>
            </a:bodyPr>
            <a:lstStyle/>
            <a:p>
              <a:pPr algn="just" latinLnBrk="0">
                <a:lnSpc>
                  <a:spcPct val="120000"/>
                </a:lnSpc>
              </a:pPr>
              <a:endPara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" name="모서리가 둥근 직사각형 11"/>
            <p:cNvSpPr/>
            <p:nvPr userDrawn="1"/>
          </p:nvSpPr>
          <p:spPr>
            <a:xfrm>
              <a:off x="68285" y="1689125"/>
              <a:ext cx="302400" cy="3729600"/>
            </a:xfrm>
            <a:prstGeom prst="roundRect">
              <a:avLst>
                <a:gd name="adj" fmla="val 1976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wrap="square" tIns="108000" bIns="108000" rtlCol="0" anchor="t">
              <a:noAutofit/>
            </a:bodyPr>
            <a:lstStyle/>
            <a:p>
              <a:pPr algn="ctr" latinLnBrk="0">
                <a:lnSpc>
                  <a:spcPct val="110000"/>
                </a:lnSpc>
              </a:pP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" name="모서리가 둥근 직사각형 12"/>
            <p:cNvSpPr/>
            <p:nvPr userDrawn="1"/>
          </p:nvSpPr>
          <p:spPr>
            <a:xfrm>
              <a:off x="68284" y="5537435"/>
              <a:ext cx="302400" cy="377103"/>
            </a:xfrm>
            <a:prstGeom prst="roundRect">
              <a:avLst>
                <a:gd name="adj" fmla="val 1976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wrap="square" tIns="108000" bIns="108000" rtlCol="0" anchor="t">
              <a:noAutofit/>
            </a:bodyPr>
            <a:lstStyle/>
            <a:p>
              <a:pPr algn="ctr" latinLnBrk="0">
                <a:lnSpc>
                  <a:spcPct val="120000"/>
                </a:lnSpc>
              </a:pPr>
              <a:endParaRPr lang="ko-KR" altLang="en-US" sz="1400" dirty="0">
                <a:solidFill>
                  <a:schemeClr val="bg1"/>
                </a:solidFill>
                <a:latin typeface=" 윤명조450" panose="02030504000101010101" pitchFamily="18" charset="-127"/>
                <a:ea typeface=" 윤명조450" panose="02030504000101010101" pitchFamily="18" charset="-127"/>
              </a:endParaRPr>
            </a:p>
          </p:txBody>
        </p:sp>
      </p:grpSp>
      <p:sp>
        <p:nvSpPr>
          <p:cNvPr id="2" name="직사각형 1"/>
          <p:cNvSpPr/>
          <p:nvPr userDrawn="1"/>
        </p:nvSpPr>
        <p:spPr>
          <a:xfrm>
            <a:off x="62269" y="4853493"/>
            <a:ext cx="302401" cy="277186"/>
          </a:xfrm>
          <a:prstGeom prst="rect">
            <a:avLst/>
          </a:prstGeom>
        </p:spPr>
        <p:txBody>
          <a:bodyPr wrap="square" lIns="0" tIns="45715" rIns="0" bIns="45715">
            <a:spAutoFit/>
          </a:bodyPr>
          <a:lstStyle/>
          <a:p>
            <a:pPr algn="ctr"/>
            <a:fld id="{C89F7256-A772-4F72-A85E-3F7F072BE1C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푸르지오 중간" panose="02020603020101020101" pitchFamily="18" charset="-127"/>
                <a:ea typeface="푸르지오 중간" panose="02020603020101020101" pitchFamily="18" charset="-127"/>
                <a:cs typeface="+mn-cs"/>
              </a:rPr>
              <a:t>‹#›</a:t>
            </a:fld>
            <a:endParaRPr lang="ko-KR" altLang="en-US" dirty="0">
              <a:solidFill>
                <a:schemeClr val="bg1"/>
              </a:solidFill>
              <a:latin typeface="푸르지오 중간" panose="02020603020101020101" pitchFamily="18" charset="-127"/>
              <a:ea typeface="푸르지오 중간" panose="02020603020101020101" pitchFamily="18" charset="-127"/>
            </a:endParaRPr>
          </a:p>
        </p:txBody>
      </p:sp>
      <p:sp>
        <p:nvSpPr>
          <p:cNvPr id="15" name="직사각형 14"/>
          <p:cNvSpPr/>
          <p:nvPr userDrawn="1"/>
        </p:nvSpPr>
        <p:spPr>
          <a:xfrm>
            <a:off x="14354990" y="4858932"/>
            <a:ext cx="302401" cy="277186"/>
          </a:xfrm>
          <a:prstGeom prst="rect">
            <a:avLst/>
          </a:prstGeom>
        </p:spPr>
        <p:txBody>
          <a:bodyPr wrap="square" lIns="0" tIns="45715" rIns="0" bIns="45715">
            <a:spAutoFit/>
          </a:bodyPr>
          <a:lstStyle/>
          <a:p>
            <a:pPr algn="ctr"/>
            <a:fld id="{22E78F30-8C3E-4D68-9F99-CF377018422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푸르지오 중간" panose="02020603020101020101" pitchFamily="18" charset="-127"/>
                <a:ea typeface="푸르지오 중간" panose="02020603020101020101" pitchFamily="18" charset="-127"/>
                <a:cs typeface="+mn-cs"/>
              </a:rPr>
              <a:pPr algn="ctr"/>
              <a:t>‹#›</a:t>
            </a:fld>
            <a:endParaRPr lang="ko-KR" altLang="en-US" dirty="0">
              <a:solidFill>
                <a:schemeClr val="bg1"/>
              </a:solidFill>
              <a:latin typeface="푸르지오 중간" panose="02020603020101020101" pitchFamily="18" charset="-127"/>
              <a:ea typeface="푸르지오 중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20733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3" r:id="rId27"/>
    <p:sldLayoutId id="2147483684" r:id="rId28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5099" rtl="0" eaLnBrk="1" latinLnBrk="1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5661" indent="-455661" algn="l" defTabSz="1215099" rtl="0" eaLnBrk="1" latinLnBrk="1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987269" indent="-379718" algn="l" defTabSz="1215099" rtl="0" eaLnBrk="1" latinLnBrk="1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18876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126426" indent="-303780" algn="l" defTabSz="1215099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733977" indent="-303780" algn="l" defTabSz="1215099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341524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49075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56625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64174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0754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1509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82265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037751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645296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25284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86040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469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5099" rtl="0" eaLnBrk="1" latinLnBrk="1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5661" indent="-455661" algn="l" defTabSz="1215099" rtl="0" eaLnBrk="1" latinLnBrk="1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987269" indent="-379718" algn="l" defTabSz="1215099" rtl="0" eaLnBrk="1" latinLnBrk="1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18876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126426" indent="-303780" algn="l" defTabSz="1215099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733977" indent="-303780" algn="l" defTabSz="1215099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341524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49075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56625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64174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0754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1509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82265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037751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645296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25284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86040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574293" y="3996655"/>
            <a:ext cx="460895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2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전용단말기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4293" y="4477301"/>
            <a:ext cx="252505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dirty="0" smtClean="0">
                <a:solidFill>
                  <a:srgbClr val="099FC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업그레이드 안내</a:t>
            </a:r>
            <a:endParaRPr lang="ko-KR" altLang="en-US" sz="2500" dirty="0">
              <a:solidFill>
                <a:srgbClr val="099FC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9606" y="487646"/>
            <a:ext cx="1129983" cy="37666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742" y="444806"/>
            <a:ext cx="1877292" cy="4940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97974" y="2029757"/>
            <a:ext cx="7596052" cy="2418935"/>
          </a:xfrm>
          <a:prstGeom prst="rect">
            <a:avLst/>
          </a:prstGeom>
          <a:noFill/>
        </p:spPr>
        <p:txBody>
          <a:bodyPr wrap="square" lIns="206375" tIns="81250" rIns="206375" bIns="81250" rtlCol="0">
            <a:spAutoFit/>
          </a:bodyPr>
          <a:lstStyle/>
          <a:p>
            <a:pPr algn="ctr"/>
            <a:r>
              <a:rPr lang="en-US" altLang="ko-KR" sz="72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VT-11 </a:t>
            </a:r>
            <a:r>
              <a:rPr lang="ko-KR" altLang="en-US" sz="72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단말기</a:t>
            </a:r>
            <a:r>
              <a:rPr lang="en-US" altLang="ko-KR" sz="28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</a:p>
          <a:p>
            <a:pPr algn="ctr"/>
            <a:endParaRPr lang="en-US" altLang="ko-KR" sz="2484" dirty="0">
              <a:solidFill>
                <a:srgbClr val="1F60A9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endParaRPr lang="en-US" altLang="ko-KR" sz="2484" dirty="0">
              <a:solidFill>
                <a:srgbClr val="1F60A9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457200" indent="-457200" algn="ctr">
              <a:buAutoNum type="arabicPeriod"/>
            </a:pPr>
            <a:endParaRPr lang="ko-KR" altLang="en-US" sz="2484" dirty="0">
              <a:solidFill>
                <a:srgbClr val="1F60A9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497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009899" y="252239"/>
            <a:ext cx="9174607" cy="659852"/>
          </a:xfrm>
          <a:prstGeom prst="rect">
            <a:avLst/>
          </a:prstGeom>
          <a:noFill/>
        </p:spPr>
        <p:txBody>
          <a:bodyPr wrap="square" lIns="249262" tIns="98135" rIns="249262" bIns="98135" rtlCol="0">
            <a:spAutoFit/>
          </a:bodyPr>
          <a:lstStyle/>
          <a:p>
            <a:r>
              <a:rPr lang="ko-KR" altLang="en-US" sz="3000" dirty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시작하기 </a:t>
            </a:r>
            <a:r>
              <a:rPr lang="en-US" altLang="ko-KR" sz="3000" dirty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S/W</a:t>
            </a:r>
            <a:r>
              <a:rPr lang="ko-KR" altLang="en-US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업데이트</a:t>
            </a:r>
            <a:r>
              <a:rPr lang="en-US" altLang="ko-KR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(VT-11)</a:t>
            </a:r>
            <a:endParaRPr lang="ko-KR" altLang="en-US" sz="3000" dirty="0">
              <a:solidFill>
                <a:srgbClr val="1F60A9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298" y="1584387"/>
            <a:ext cx="2005200" cy="3342000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312" y="1593694"/>
            <a:ext cx="2005200" cy="3342000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73" y="1584387"/>
            <a:ext cx="2005200" cy="3342000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37" y="1584387"/>
            <a:ext cx="2005200" cy="3342000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07341" y="1598409"/>
            <a:ext cx="1955921" cy="3337285"/>
          </a:xfrm>
          <a:prstGeom prst="rect">
            <a:avLst/>
          </a:prstGeom>
        </p:spPr>
      </p:pic>
      <p:sp>
        <p:nvSpPr>
          <p:cNvPr id="33" name="이등변 삼각형 32"/>
          <p:cNvSpPr/>
          <p:nvPr/>
        </p:nvSpPr>
        <p:spPr>
          <a:xfrm rot="5400000">
            <a:off x="2635765" y="2925076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509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4" name="이등변 삼각형 33"/>
          <p:cNvSpPr/>
          <p:nvPr/>
        </p:nvSpPr>
        <p:spPr>
          <a:xfrm rot="5400000">
            <a:off x="5457268" y="2925076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509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5" name="이등변 삼각형 34"/>
          <p:cNvSpPr/>
          <p:nvPr/>
        </p:nvSpPr>
        <p:spPr>
          <a:xfrm rot="5400000">
            <a:off x="8435348" y="2919656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509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6" name="이등변 삼각형 35"/>
          <p:cNvSpPr/>
          <p:nvPr/>
        </p:nvSpPr>
        <p:spPr>
          <a:xfrm rot="5400000">
            <a:off x="11346860" y="2881384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509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37" name="표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804952"/>
              </p:ext>
            </p:extLst>
          </p:nvPr>
        </p:nvGraphicFramePr>
        <p:xfrm>
          <a:off x="448568" y="5148685"/>
          <a:ext cx="2411999" cy="12027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등록 확인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466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단말등록정보를 확인합니다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약 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15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초에서 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20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초 정도 소요됩니다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190117"/>
              </p:ext>
            </p:extLst>
          </p:nvPr>
        </p:nvGraphicFramePr>
        <p:xfrm>
          <a:off x="3185203" y="5141944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S/W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업데이트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신규업데이트가 확인될 경우 ‘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S/W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업데이트’ 화면 표시되고 다운로드를 요청합니다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다운로드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터치하면 ‘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S/W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다운로드’ 화면 표시되고 다운로드를 시작합니다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048629"/>
              </p:ext>
            </p:extLst>
          </p:nvPr>
        </p:nvGraphicFramePr>
        <p:xfrm>
          <a:off x="5983912" y="5145499"/>
          <a:ext cx="2411999" cy="10859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S/W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다운로드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927">
                <a:tc>
                  <a:txBody>
                    <a:bodyPr/>
                    <a:lstStyle/>
                    <a:p>
                      <a:pPr marL="0" indent="0" algn="l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None/>
                      </a:pPr>
                      <a:endParaRPr lang="ko-KR" altLang="en-US" sz="1400" dirty="0" smtClean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0" name="표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549534"/>
              </p:ext>
            </p:extLst>
          </p:nvPr>
        </p:nvGraphicFramePr>
        <p:xfrm>
          <a:off x="9159426" y="5148685"/>
          <a:ext cx="2411999" cy="1990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업데이트 설치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2491">
                <a:tc>
                  <a:txBody>
                    <a:bodyPr/>
                    <a:lstStyle/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다운로드가 완료되면 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‘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업데이트 설치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’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화면이 표시됩니다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altLang="ko-KR" sz="1200" kern="1200" noProof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설치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터치하여 설치를 진행하세요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altLang="ko-KR" sz="1200" kern="1200" noProof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취소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터치하면 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‘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업데이트 설치요청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’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화면이 표시됩니다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noProof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487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184400" y="1119600"/>
            <a:ext cx="2050962" cy="3732205"/>
            <a:chOff x="862211" y="1195756"/>
            <a:chExt cx="2050962" cy="3732205"/>
          </a:xfrm>
        </p:grpSpPr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2211" y="1195756"/>
              <a:ext cx="1998000" cy="3732205"/>
            </a:xfrm>
            <a:prstGeom prst="rect">
              <a:avLst/>
            </a:prstGeom>
          </p:spPr>
        </p:pic>
        <p:pic>
          <p:nvPicPr>
            <p:cNvPr id="23" name="Picture 2" descr="D:\Documents\21.디자인소스\Clipart\기호\그림34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0894" y="2005940"/>
              <a:ext cx="932279" cy="360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5" name="표 24"/>
          <p:cNvGraphicFramePr>
            <a:graphicFrameLocks noGrp="1"/>
          </p:cNvGraphicFramePr>
          <p:nvPr>
            <p:extLst/>
          </p:nvPr>
        </p:nvGraphicFramePr>
        <p:xfrm>
          <a:off x="946359" y="5059314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설치 후 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메뉴를 터치합니다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009899" y="252239"/>
            <a:ext cx="9174607" cy="659852"/>
          </a:xfrm>
          <a:prstGeom prst="rect">
            <a:avLst/>
          </a:prstGeom>
          <a:noFill/>
        </p:spPr>
        <p:txBody>
          <a:bodyPr wrap="square" lIns="249262" tIns="98135" rIns="249262" bIns="98135" rtlCol="0">
            <a:spAutoFit/>
          </a:bodyPr>
          <a:lstStyle/>
          <a:p>
            <a:pPr marL="0" marR="0" lvl="0" indent="0" algn="l" defTabSz="121509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60A9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S/W</a:t>
            </a: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60A9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업데이트 확인</a:t>
            </a: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60A9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(VT-11)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1F60A9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sp>
        <p:nvSpPr>
          <p:cNvPr id="17" name="이등변 삼각형 16"/>
          <p:cNvSpPr/>
          <p:nvPr/>
        </p:nvSpPr>
        <p:spPr>
          <a:xfrm rot="5400000">
            <a:off x="3150000" y="2876400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509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6" name="이등변 삼각형 25"/>
          <p:cNvSpPr/>
          <p:nvPr/>
        </p:nvSpPr>
        <p:spPr>
          <a:xfrm rot="5400000">
            <a:off x="5756400" y="2876400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509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27" name="표 26"/>
          <p:cNvGraphicFramePr>
            <a:graphicFrameLocks noGrp="1"/>
          </p:cNvGraphicFramePr>
          <p:nvPr>
            <p:extLst/>
          </p:nvPr>
        </p:nvGraphicFramePr>
        <p:xfrm>
          <a:off x="3578555" y="5104422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단말정보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터치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단말정보를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 터치합니다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133695"/>
              </p:ext>
            </p:extLst>
          </p:nvPr>
        </p:nvGraphicFramePr>
        <p:xfrm>
          <a:off x="6195936" y="5076149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결제버전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확인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결제버전이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1024 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이면 정상으로 설치를 </a:t>
                      </a: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마친것입니다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8" name="그림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660" y="1406475"/>
            <a:ext cx="2005200" cy="3342000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631" y="1406475"/>
            <a:ext cx="2005200" cy="3342000"/>
          </a:xfrm>
          <a:prstGeom prst="rect">
            <a:avLst/>
          </a:prstGeom>
        </p:spPr>
      </p:pic>
      <p:pic>
        <p:nvPicPr>
          <p:cNvPr id="21" name="Picture 2" descr="D:\Documents\21.디자인소스\Clipart\기호\그림34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313" y="3704512"/>
            <a:ext cx="1493006" cy="33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D:\Documents\21.디자인소스\Clipart\기호\그림34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214" y="3204567"/>
            <a:ext cx="1493006" cy="33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84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OS매뉴얼">
      <a:majorFont>
        <a:latin typeface="Rix모던고딕 B"/>
        <a:ea typeface="Rix모던고딕 B"/>
        <a:cs typeface=""/>
      </a:majorFont>
      <a:minorFont>
        <a:latin typeface="Rix모던고딕 M"/>
        <a:ea typeface="Rix모던고딕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accent1"/>
          </a:solidFill>
        </a:ln>
      </a:spPr>
      <a:bodyPr wrap="square" rtlCol="0" anchor="t">
        <a:noAutofit/>
      </a:bodyPr>
      <a:lstStyle>
        <a:defPPr algn="just" latinLnBrk="0">
          <a:lnSpc>
            <a:spcPct val="120000"/>
          </a:lnSpc>
          <a:defRPr sz="1400" dirty="0">
            <a:latin typeface="+mj-lt"/>
          </a:defRPr>
        </a:defPPr>
      </a:lstStyle>
    </a:spDef>
  </a:objectDefaults>
  <a:extraClrSchemeLst/>
</a:theme>
</file>

<file path=ppt/theme/theme3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Rix모던고딕 B"/>
        <a:ea typeface="Rix모던고딕 B"/>
        <a:cs typeface=""/>
      </a:majorFont>
      <a:minorFont>
        <a:latin typeface="Rix모던고딕 M"/>
        <a:ea typeface="Rix모던고딕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17832</TotalTime>
  <Words>113</Words>
  <Application>Microsoft Office PowerPoint</Application>
  <PresentationFormat>사용자 지정</PresentationFormat>
  <Paragraphs>27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</vt:i4>
      </vt:variant>
    </vt:vector>
  </HeadingPairs>
  <TitlesOfParts>
    <vt:vector size="13" baseType="lpstr">
      <vt:lpstr> 윤명조440</vt:lpstr>
      <vt:lpstr> 윤명조450</vt:lpstr>
      <vt:lpstr>나눔바른고딕</vt:lpstr>
      <vt:lpstr>맑은 고딕</vt:lpstr>
      <vt:lpstr>푸르지오 중간</vt:lpstr>
      <vt:lpstr>Arial</vt:lpstr>
      <vt:lpstr>Wingdings</vt:lpstr>
      <vt:lpstr>Office 테마</vt:lpstr>
      <vt:lpstr>1_Office 테마</vt:lpstr>
      <vt:lpstr>2_Office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PDH</dc:creator>
  <cp:lastModifiedBy>김보람 / 주임 / 사회서비스정보부</cp:lastModifiedBy>
  <cp:revision>1763</cp:revision>
  <cp:lastPrinted>2022-03-03T05:13:22Z</cp:lastPrinted>
  <dcterms:created xsi:type="dcterms:W3CDTF">2013-01-24T07:58:42Z</dcterms:created>
  <dcterms:modified xsi:type="dcterms:W3CDTF">2022-03-07T05:02:51Z</dcterms:modified>
</cp:coreProperties>
</file>